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54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5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14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7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42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1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42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93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00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21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8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31F12-FCD2-48AF-AEF3-C17C6AB61D2D}" type="datetimeFigureOut">
              <a:rPr lang="en-IN" smtClean="0"/>
              <a:t>29-12-2022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F2F4080-AECE-4AC7-907C-E6BEEA22ACC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53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techdem.centerkey.com/2009/06/java-snippets.html" TargetMode="External"/><Relationship Id="rId18" Type="http://schemas.openxmlformats.org/officeDocument/2006/relationships/image" Target="../media/image15.png"/><Relationship Id="rId3" Type="http://schemas.openxmlformats.org/officeDocument/2006/relationships/hyperlink" Target="https://pixabay.com/pt/logotipo-html-html5-%C3%ADcone-2582748/" TargetMode="External"/><Relationship Id="rId7" Type="http://schemas.openxmlformats.org/officeDocument/2006/relationships/hyperlink" Target="https://www.flickr.com/photos/appleboy/19224697601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s://markus-gattol.name/ws/mongodb.html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hyperlink" Target="https://ru.bmstu.wiki/Bootstrap_(front-end_framework)" TargetMode="External"/><Relationship Id="rId5" Type="http://schemas.openxmlformats.org/officeDocument/2006/relationships/hyperlink" Target="https://www.footmark.info/web-design/css/html-applied-css/" TargetMode="External"/><Relationship Id="rId15" Type="http://schemas.openxmlformats.org/officeDocument/2006/relationships/hyperlink" Target="https://www.asanzdiego.com/2019/07/recursos-de-mi-curso-de-java8-spring-boot-typescript-y-angular-2019.html" TargetMode="External"/><Relationship Id="rId10" Type="http://schemas.openxmlformats.org/officeDocument/2006/relationships/image" Target="../media/image11.png"/><Relationship Id="rId19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hyperlink" Target="https://damiandeluca.com.ar/angular-5-caracteristicas-principales" TargetMode="Externa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87F4-7A81-9DFA-1E57-2A37594C8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141" y="1630648"/>
            <a:ext cx="4945547" cy="977621"/>
          </a:xfrm>
        </p:spPr>
        <p:txBody>
          <a:bodyPr>
            <a:normAutofit fontScale="90000"/>
          </a:bodyPr>
          <a:lstStyle/>
          <a:p>
            <a:r>
              <a:rPr lang="en-IN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Muzix</a:t>
            </a:r>
            <a:br>
              <a:rPr lang="en-IN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</a:br>
            <a:r>
              <a:rPr lang="en-IN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45142-F23E-485A-EAE1-0B2A4084E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0931" y="3429000"/>
            <a:ext cx="8637072" cy="977621"/>
          </a:xfrm>
        </p:spPr>
        <p:txBody>
          <a:bodyPr>
            <a:normAutofit/>
          </a:bodyPr>
          <a:lstStyle/>
          <a:p>
            <a:r>
              <a:rPr lang="en-IN" sz="1600" dirty="0"/>
              <a:t>Movie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8B96D-3E6E-56E4-A3CB-C444852A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01" y="0"/>
            <a:ext cx="7485799" cy="3502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D540A-CD14-534D-474F-460FD6A1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201" y="3429000"/>
            <a:ext cx="7485798" cy="35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011F-CC0C-5772-0A57-AE917CE6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Team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4185-9ABC-FC7E-D91A-9A3FB934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982" r="4944" b="1613"/>
          <a:stretch/>
        </p:blipFill>
        <p:spPr>
          <a:xfrm>
            <a:off x="6744103" y="4813362"/>
            <a:ext cx="1620957" cy="1926273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9E96F-C0A3-A037-D7D2-59CBC12A9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9" t="1434" r="5810"/>
          <a:stretch/>
        </p:blipFill>
        <p:spPr>
          <a:xfrm>
            <a:off x="3998523" y="3201437"/>
            <a:ext cx="1691713" cy="1921172"/>
          </a:xfrm>
          <a:prstGeom prst="flowChartConnector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434071-A95F-D910-0FAF-92BE2693CDDE}"/>
              </a:ext>
            </a:extLst>
          </p:cNvPr>
          <p:cNvSpPr txBox="1"/>
          <p:nvPr/>
        </p:nvSpPr>
        <p:spPr>
          <a:xfrm>
            <a:off x="2930267" y="2506661"/>
            <a:ext cx="13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Vipul Navale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1E09FC-88B8-7C1F-A0BD-D8267D5D3DDE}"/>
              </a:ext>
            </a:extLst>
          </p:cNvPr>
          <p:cNvSpPr txBox="1"/>
          <p:nvPr/>
        </p:nvSpPr>
        <p:spPr>
          <a:xfrm>
            <a:off x="5854830" y="391010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Monali</a:t>
            </a:r>
            <a:r>
              <a:rPr lang="en-IN" dirty="0"/>
              <a:t> Sharma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C2D03-9F29-97E1-9C8D-69001910B04E}"/>
              </a:ext>
            </a:extLst>
          </p:cNvPr>
          <p:cNvSpPr txBox="1"/>
          <p:nvPr/>
        </p:nvSpPr>
        <p:spPr>
          <a:xfrm>
            <a:off x="8547234" y="5556839"/>
            <a:ext cx="135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Arjun Reddy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F251-9077-226E-BD53-E34977EB11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" b="10737"/>
          <a:stretch/>
        </p:blipFill>
        <p:spPr>
          <a:xfrm>
            <a:off x="1079819" y="1894709"/>
            <a:ext cx="1691713" cy="201539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42045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8A3D-856A-F3CA-F76B-B56D5020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Introduction &amp;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0439-6806-19CD-0623-CA24A0F32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dirty="0"/>
              <a:t>	</a:t>
            </a:r>
            <a:r>
              <a:rPr lang="en-IN" sz="2600" dirty="0"/>
              <a:t> </a:t>
            </a:r>
            <a:r>
              <a:rPr lang="en-IN" sz="2600" dirty="0" err="1"/>
              <a:t>Muzix</a:t>
            </a:r>
            <a:r>
              <a:rPr lang="en-IN" sz="2600" dirty="0"/>
              <a:t> App is a movie streaming application where subscribed user will be able to watch vast collection of movies. It has features mentioned below : </a:t>
            </a:r>
          </a:p>
          <a:p>
            <a:pPr marL="0" indent="0">
              <a:buNone/>
            </a:pPr>
            <a:endParaRPr lang="en-IN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0F229-9513-84E8-90FF-3E986284706F}"/>
              </a:ext>
            </a:extLst>
          </p:cNvPr>
          <p:cNvSpPr txBox="1"/>
          <p:nvPr/>
        </p:nvSpPr>
        <p:spPr>
          <a:xfrm>
            <a:off x="1520791" y="342900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 Play Movies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601A5-66FE-0546-FB75-BC1F443E65AD}"/>
              </a:ext>
            </a:extLst>
          </p:cNvPr>
          <p:cNvSpPr txBox="1"/>
          <p:nvPr/>
        </p:nvSpPr>
        <p:spPr>
          <a:xfrm>
            <a:off x="1520791" y="4001294"/>
            <a:ext cx="17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2. Favourite Lists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94864-6E38-C46D-9A82-BBC6BBC900EB}"/>
              </a:ext>
            </a:extLst>
          </p:cNvPr>
          <p:cNvSpPr txBox="1"/>
          <p:nvPr/>
        </p:nvSpPr>
        <p:spPr>
          <a:xfrm>
            <a:off x="2252701" y="4370626"/>
            <a:ext cx="26845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create </a:t>
            </a:r>
            <a:r>
              <a:rPr lang="en-US" sz="1600" dirty="0" err="1"/>
              <a:t>favourite</a:t>
            </a:r>
            <a:r>
              <a:rPr lang="en-US" sz="1600" dirty="0"/>
              <a:t> list</a:t>
            </a:r>
          </a:p>
          <a:p>
            <a:r>
              <a:rPr lang="en-US" sz="1600" dirty="0"/>
              <a:t>- delete </a:t>
            </a:r>
            <a:r>
              <a:rPr lang="en-US" sz="1600" dirty="0" err="1"/>
              <a:t>favourite</a:t>
            </a:r>
            <a:r>
              <a:rPr lang="en-US" sz="1600" dirty="0"/>
              <a:t> list</a:t>
            </a:r>
          </a:p>
          <a:p>
            <a:r>
              <a:rPr lang="en-US" sz="1600" dirty="0"/>
              <a:t>- add movie to </a:t>
            </a:r>
            <a:r>
              <a:rPr lang="en-US" sz="1600" dirty="0" err="1"/>
              <a:t>favourite</a:t>
            </a:r>
            <a:r>
              <a:rPr lang="en-US" sz="1600" dirty="0"/>
              <a:t> list</a:t>
            </a:r>
          </a:p>
          <a:p>
            <a:r>
              <a:rPr lang="en-US" sz="1600" dirty="0"/>
              <a:t>- delete movie to </a:t>
            </a:r>
            <a:r>
              <a:rPr lang="en-US" sz="1600" dirty="0" err="1"/>
              <a:t>favourite</a:t>
            </a:r>
            <a:r>
              <a:rPr lang="en-US" sz="1600" dirty="0"/>
              <a:t> list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D867-6CB9-96FB-2EFC-193D1213F47C}"/>
              </a:ext>
            </a:extLst>
          </p:cNvPr>
          <p:cNvSpPr txBox="1"/>
          <p:nvPr/>
        </p:nvSpPr>
        <p:spPr>
          <a:xfrm>
            <a:off x="1520791" y="5724446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3.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9071C-915F-7DEA-6E96-F5A712D912C0}"/>
              </a:ext>
            </a:extLst>
          </p:cNvPr>
          <p:cNvSpPr txBox="1"/>
          <p:nvPr/>
        </p:nvSpPr>
        <p:spPr>
          <a:xfrm>
            <a:off x="6307130" y="3429000"/>
            <a:ext cx="89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4.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005A9-965C-B5FA-636D-F387B47EECBA}"/>
              </a:ext>
            </a:extLst>
          </p:cNvPr>
          <p:cNvSpPr txBox="1"/>
          <p:nvPr/>
        </p:nvSpPr>
        <p:spPr>
          <a:xfrm>
            <a:off x="6754079" y="3817306"/>
            <a:ext cx="1733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filter by Genre</a:t>
            </a:r>
          </a:p>
          <a:p>
            <a:r>
              <a:rPr lang="en-US" sz="1600" dirty="0"/>
              <a:t>- filter by language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AF995-5F5A-5998-0AF2-C2FCB0C9B729}"/>
              </a:ext>
            </a:extLst>
          </p:cNvPr>
          <p:cNvSpPr txBox="1"/>
          <p:nvPr/>
        </p:nvSpPr>
        <p:spPr>
          <a:xfrm>
            <a:off x="6307130" y="4474763"/>
            <a:ext cx="15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 Subscription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79DAB-6585-33A3-B493-45A6079D13CE}"/>
              </a:ext>
            </a:extLst>
          </p:cNvPr>
          <p:cNvSpPr txBox="1"/>
          <p:nvPr/>
        </p:nvSpPr>
        <p:spPr>
          <a:xfrm>
            <a:off x="6307130" y="5078512"/>
            <a:ext cx="224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6. Notification Service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AEDF1-D585-03DF-AB46-9FB1E41C6F02}"/>
              </a:ext>
            </a:extLst>
          </p:cNvPr>
          <p:cNvSpPr txBox="1"/>
          <p:nvPr/>
        </p:nvSpPr>
        <p:spPr>
          <a:xfrm>
            <a:off x="6307130" y="5724446"/>
            <a:ext cx="102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7. Profile</a:t>
            </a:r>
          </a:p>
        </p:txBody>
      </p:sp>
    </p:spTree>
    <p:extLst>
      <p:ext uri="{BB962C8B-B14F-4D97-AF65-F5344CB8AC3E}">
        <p14:creationId xmlns:p14="http://schemas.microsoft.com/office/powerpoint/2010/main" val="256658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8E40-A7FE-C32C-E9E5-386730B0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365" y="331642"/>
            <a:ext cx="9603275" cy="1049235"/>
          </a:xfrm>
        </p:spPr>
        <p:txBody>
          <a:bodyPr/>
          <a:lstStyle/>
          <a:p>
            <a:pPr algn="ctr"/>
            <a:r>
              <a:rPr lang="en-IN" dirty="0"/>
              <a:t>Technologies Used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668AE-4C97-1A37-5D08-2BC5BA781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71113" y="2286087"/>
            <a:ext cx="943243" cy="943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35DD95-5B36-F6EE-BA06-3B23CA24F2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027" t="-2517" r="28804" b="2517"/>
          <a:stretch/>
        </p:blipFill>
        <p:spPr>
          <a:xfrm>
            <a:off x="5091764" y="2228086"/>
            <a:ext cx="943243" cy="9694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5E4A64-207A-2455-331F-2C96A4AD88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26204" y="2228086"/>
            <a:ext cx="1078832" cy="9694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C3F032-9B2C-DAED-E5E2-496E4132E0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696233" y="2202547"/>
            <a:ext cx="1158390" cy="1158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905511-F7BD-075F-533B-9B9F15C264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23717" y="2228086"/>
            <a:ext cx="1292192" cy="12921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8FA2103-ED1D-F2B4-F792-C8075958C890}"/>
              </a:ext>
            </a:extLst>
          </p:cNvPr>
          <p:cNvSpPr txBox="1"/>
          <p:nvPr/>
        </p:nvSpPr>
        <p:spPr>
          <a:xfrm>
            <a:off x="1276060" y="3983368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2. Back-End 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599EABD-54CE-80FB-B0A3-3120A60C05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23213" y="3827863"/>
            <a:ext cx="1367653" cy="8557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046DE1-1360-FEE6-94C1-735628C6E4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7305" b="53366"/>
          <a:stretch/>
        </p:blipFill>
        <p:spPr>
          <a:xfrm>
            <a:off x="5369422" y="3732474"/>
            <a:ext cx="1637592" cy="9830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0887F49-2458-9BAF-5B8A-3C8657CEF62D}"/>
              </a:ext>
            </a:extLst>
          </p:cNvPr>
          <p:cNvSpPr txBox="1"/>
          <p:nvPr/>
        </p:nvSpPr>
        <p:spPr>
          <a:xfrm>
            <a:off x="1230210" y="5190274"/>
            <a:ext cx="208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3. </a:t>
            </a:r>
            <a:r>
              <a:rPr lang="en-IN" sz="2800" dirty="0" err="1"/>
              <a:t>DataBase</a:t>
            </a:r>
            <a:r>
              <a:rPr lang="en-IN" sz="2800" dirty="0"/>
              <a:t> :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4C218C-ACF2-AC9E-208F-282718C62B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588927" y="5190274"/>
            <a:ext cx="1911967" cy="63732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237202A-3264-B79D-4079-F3065DA38A9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8539" b="13172"/>
          <a:stretch/>
        </p:blipFill>
        <p:spPr>
          <a:xfrm>
            <a:off x="5840042" y="4930841"/>
            <a:ext cx="2051155" cy="11583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9DC8385-451F-5986-8E79-7C2DC9339C12}"/>
              </a:ext>
            </a:extLst>
          </p:cNvPr>
          <p:cNvSpPr txBox="1"/>
          <p:nvPr/>
        </p:nvSpPr>
        <p:spPr>
          <a:xfrm>
            <a:off x="1169616" y="2442358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1. Front-End :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E3F893E-043C-5A65-E691-855099886FD3}"/>
              </a:ext>
            </a:extLst>
          </p:cNvPr>
          <p:cNvSpPr/>
          <p:nvPr/>
        </p:nvSpPr>
        <p:spPr>
          <a:xfrm>
            <a:off x="7215628" y="3836571"/>
            <a:ext cx="975510" cy="878913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Feign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FE9EB-58BB-58BF-477A-9C2169EE56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68308" y="3732474"/>
            <a:ext cx="975510" cy="910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7F75C-20E4-02A2-9C09-09B991FB88B1}"/>
              </a:ext>
            </a:extLst>
          </p:cNvPr>
          <p:cNvSpPr txBox="1"/>
          <p:nvPr/>
        </p:nvSpPr>
        <p:spPr>
          <a:xfrm>
            <a:off x="8399752" y="4561509"/>
            <a:ext cx="14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API-</a:t>
            </a:r>
            <a:r>
              <a:rPr lang="en-IN" dirty="0" err="1"/>
              <a:t>GateWay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89B48-D8A0-C2DC-649B-3B7C7C33EF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25696" y="3989281"/>
            <a:ext cx="2180488" cy="42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5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3835-89F0-1B56-1356-CFF99DBA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92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Architecture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60231-1415-9536-94FC-0D4084B7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7" y="582313"/>
            <a:ext cx="11076432" cy="62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957963-A506-E408-8F12-236583D2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790"/>
            <a:ext cx="12192000" cy="6911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19CC2A-C529-1FE4-AC83-9EB1BAD9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747" y="502586"/>
            <a:ext cx="2960572" cy="75832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Flow Diagram</a:t>
            </a:r>
          </a:p>
        </p:txBody>
      </p:sp>
    </p:spTree>
    <p:extLst>
      <p:ext uri="{BB962C8B-B14F-4D97-AF65-F5344CB8AC3E}">
        <p14:creationId xmlns:p14="http://schemas.microsoft.com/office/powerpoint/2010/main" val="31353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55FA7-9102-81C2-4F79-79899CD4E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819" y="109410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9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0028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6F49-2499-CD4D-086A-E1CE5D61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F858-80A9-3ADA-54F4-A82BD5E53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Multiple-Screen streaming in single account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dirty="0" err="1"/>
              <a:t>Webseries</a:t>
            </a:r>
            <a:r>
              <a:rPr lang="en-IN" dirty="0"/>
              <a:t> &amp; Tv-shows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Download option for Offline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Notification service on streaming new movies for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415560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2272-08AC-7731-6219-6CD0A2E4C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22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837841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164</TotalTime>
  <Words>147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Cascadia Mono SemiBold</vt:lpstr>
      <vt:lpstr>Gill Sans MT</vt:lpstr>
      <vt:lpstr>Gallery</vt:lpstr>
      <vt:lpstr>Muzix  App</vt:lpstr>
      <vt:lpstr>Team Members</vt:lpstr>
      <vt:lpstr>Introduction &amp; Features</vt:lpstr>
      <vt:lpstr>Technologies Used</vt:lpstr>
      <vt:lpstr>Architecture Diagram</vt:lpstr>
      <vt:lpstr>Flow Diagram</vt:lpstr>
      <vt:lpstr>PowerPoint Presentation</vt:lpstr>
      <vt:lpstr>Future Enhancement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Muzix App</dc:title>
  <dc:creator>Vipul Navale</dc:creator>
  <cp:lastModifiedBy>Vipul Navale</cp:lastModifiedBy>
  <cp:revision>4</cp:revision>
  <dcterms:created xsi:type="dcterms:W3CDTF">2022-12-23T09:15:20Z</dcterms:created>
  <dcterms:modified xsi:type="dcterms:W3CDTF">2022-12-29T04:52:09Z</dcterms:modified>
</cp:coreProperties>
</file>